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6"/>
  </p:notesMasterIdLst>
  <p:sldIdLst>
    <p:sldId id="347" r:id="rId3"/>
    <p:sldId id="350" r:id="rId4"/>
    <p:sldId id="296" r:id="rId5"/>
    <p:sldId id="351" r:id="rId6"/>
    <p:sldId id="352" r:id="rId7"/>
    <p:sldId id="353" r:id="rId8"/>
    <p:sldId id="345" r:id="rId9"/>
    <p:sldId id="355" r:id="rId10"/>
    <p:sldId id="356" r:id="rId11"/>
    <p:sldId id="357" r:id="rId12"/>
    <p:sldId id="358" r:id="rId13"/>
    <p:sldId id="359" r:id="rId14"/>
    <p:sldId id="34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 (2a-3c)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630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二、阅读还原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根据语篇内容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从下面所给的选项中选出能填入空白处的最佳选项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使短文意思通顺。选项中有一项为多余项。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will our life be like in 50 years?No one knows the answer exactly(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确切地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sister Jill White makes some predictions.Here are some of her ideas.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First, people will have less work to do, and robots will do most work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People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use robots to make cars, do the housework, look after sick people and teach students.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people will become stronger and healthier, and they will live to be about 200 years old.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6595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Second, cars will become very small and computers will control their speed.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Planes will be very popular, and most people would like to take them to travel.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Third, people will be able to live in the sea,on the moon or on Mars.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there will be much space for people to plant trees.There will be less pollution(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污染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and the air will become much fresher.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If people don’t save water now,maybe there will be water wars in 50 years.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6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08610"/>
            <a:ext cx="11430000" cy="3392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A.People will spend most of their time playing sports and traveling.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 earth will become more and more crowded.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earth won’t be crowded or noisy.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D.But we are sure that it will be very different from the life today.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E.Finally, water shortage(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)will become one of the most serious problems.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F.So there will be fewer accidents on the road.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586341"/>
            <a:ext cx="2095445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DAFCE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2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3721"/>
            <a:ext cx="11430000" cy="54357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pen pal is a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德国人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).He sent me a postcard with traditional Berlin buildings on it.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.Grandma told me that time is more 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than money, so we should use it wisely.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.Climbing Mount Taishan was a big 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,but the amazing sunrise made it worthwhile(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值得的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should keep quiet in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公共的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places like libraries and hospitals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.During the school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check-up, the doctor reminded us to exercise regularly.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124287" y="1360624"/>
            <a:ext cx="13404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German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096000" y="2418862"/>
            <a:ext cx="13981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valuable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62436" y="3469662"/>
            <a:ext cx="15568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challenge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308297" y="4558723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public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383974" y="5122784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medical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31574"/>
            <a:ext cx="854272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二、从方框中选择合适的单词并用其适当形式填空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884060"/>
            <a:ext cx="11430000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medicine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Germany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50402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science project taught us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skills like communicating skills and problem-solving skills.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learned some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 in our language club and even sang a traditional song!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maths competition was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we tried our best to solve every problem.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is studying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 at the university.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father works in the technology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often shares stories about new inventions.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05241" y="1536546"/>
            <a:ext cx="175721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valuable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45619" y="2582785"/>
            <a:ext cx="13404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German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120306" y="3692394"/>
            <a:ext cx="185659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challenging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75748" y="4802003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medical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183847" y="5378568"/>
            <a:ext cx="13612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industry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我计划在法国学习艺术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然后我会参观所有著名的艺术博物馆。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plan to study art in France, and I will visit all the famous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我相信只要我努力学习并不断尝试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我的梦想就会实现。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believe my dreams will come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study hard and keep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作为一名艺术家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我将住在乡村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靠近大自然。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an artist, I will live in the countryside and stay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 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周末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我会邀请朋友们来我家玩。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weekend, I will invite my friends over to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 _______ 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89547" y="1708268"/>
            <a:ext cx="28151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museums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96000" y="2770993"/>
            <a:ext cx="384271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long              as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83100" y="3278993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trying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74000" y="4486588"/>
            <a:ext cx="209704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close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575039" y="5553391"/>
            <a:ext cx="377218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fun     together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.I, artist, will, think, become, I, an (.)(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study art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 France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study art?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will create my own art too.(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 my own art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.Life there will give me good ideas for making art.(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life there give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ideas for making art?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.Nancy will be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 nurse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five years.(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Nancy be in five years?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7447" y="1339968"/>
            <a:ext cx="45175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think I will become an artist.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7446" y="2475486"/>
            <a:ext cx="446147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do             you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67346" y="3574199"/>
            <a:ext cx="543283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won’t                                       either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70446" y="4653011"/>
            <a:ext cx="4756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Will                                      you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7446" y="5789824"/>
            <a:ext cx="286488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will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0533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will people look like in the future? Someone made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the future,people will have larger heads and bigger eyes.The larger heads will be able to store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brains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).People will become smarter.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938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will people have bigger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?That’s because people may go and live on other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may be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the sun than the earth is.Then people will need bigger eyes to see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darker environment.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UV radiation(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紫外线辐射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)is weaker on those planets than on the earth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people’s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皮肤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)won’t be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before.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more,people will not need to open their mouths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will communicate by chips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芯片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their heads.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What?You don’t want a face like this?Don’t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.People will look like this in at least 20,000 years.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850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.A.prediction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B.hobby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C.decision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.A.higher	B.taller	C.larger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.A.faces	B.mouths 	C.eyes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.A.hotels	B.planets	C.cities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.A.nearer	B.farther 	C.different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.A.clearly	B.quickly	C.carefully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.A.Though	B.And 	C.Because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.A.yellow	B.dark 	C.white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.A.read 	B.speak 	C.sing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.A.disagree 	B.hope 	C.worry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52097"/>
            <a:ext cx="44891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ACCBB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ACBBC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500</TotalTime>
  <Words>455</Words>
  <Application>Microsoft Office PowerPoint</Application>
  <PresentationFormat>宽屏</PresentationFormat>
  <Paragraphs>94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2025-09-15T06:33:36Z</dcterms:modified>
</cp:coreProperties>
</file>